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" y="-175651"/>
            <a:ext cx="9147812" cy="7033651"/>
          </a:xfrm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uk-UA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Геогріфічні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школи</a:t>
            </a:r>
            <a:endParaRPr lang="uk-UA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Природнича декада у гімназії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284984"/>
            <a:ext cx="4320480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Географія,  </a:t>
            </a: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як наука, по різному представлена в країнах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світу 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983535"/>
            <a:ext cx="15304034" cy="95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992" y="1844824"/>
            <a:ext cx="5216223" cy="475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</a:t>
            </a:r>
            <a:r>
              <a:rPr lang="uk-UA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</a:t>
            </a: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єктом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дослідження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географії є «географічне</a:t>
            </a:r>
            <a:endParaRPr lang="uk-UA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середовище».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редметом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дослідження є процеси, явища, об</a:t>
            </a:r>
            <a:r>
              <a:rPr lang="uk-UA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,</a:t>
            </a: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єкти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дійсності як в природі, так і в соціально – економічному житті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суспільства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72910"/>
            <a:ext cx="15000922" cy="93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4459" y="1205040"/>
            <a:ext cx="4392488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Спробуємо розібратись : чим різняться географічні школи у світі. Які завдання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суспільств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наука виконує? Чи є актуальною сьогодні географія?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5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-2151070"/>
            <a:ext cx="13356976" cy="100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268760"/>
            <a:ext cx="4464496" cy="528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Американська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географія інтегрована з бізнесом. Наука розробляє теоретичні моделі, які пояснюють географічні факти, територіальні зміни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ринків збуту, демографічні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процеси.</a:t>
            </a:r>
            <a:endParaRPr lang="uk-UA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22"/>
            <a:ext cx="2630215" cy="26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187624"/>
            <a:ext cx="15231347" cy="95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0744" y="1124744"/>
            <a:ext cx="4716524" cy="494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Французькі географи були і залишаються лідерами у вивченні географії міст. </a:t>
            </a:r>
          </a:p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Німецька географічна школа зробила суттєвий внесок у географію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розміщення</a:t>
            </a:r>
          </a:p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промисловості</a:t>
            </a:r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843" y="-15143"/>
            <a:ext cx="12059843" cy="68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700808"/>
            <a:ext cx="3456384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Шведські вчені розробили теорію дифузії , тобто поширення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інновацій</a:t>
            </a:r>
            <a:endParaRPr lang="uk-UA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83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65021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346"/>
            <a:ext cx="4283968" cy="6127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 Іспанії добре розвинута географія туризму.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 Австрії розвинена віртуальна, модельна географія: вони створюють новий простір у віртуальній реальності. Таку модель можна використати для аналізу будь – якої реальної ситуації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uk-UA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197" y="0"/>
            <a:ext cx="11514659" cy="762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635896" cy="615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Висновок: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«Географічні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знання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є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важливими для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суспільств.»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Успіхів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вам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учні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дослідженнях!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Вчитель географії</a:t>
            </a:r>
          </a:p>
          <a:p>
            <a:r>
              <a:rPr lang="uk-UA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методист </a:t>
            </a:r>
            <a:endParaRPr lang="uk-UA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Латік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Н.М.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196</Words>
  <Application>Microsoft Office PowerPoint</Application>
  <PresentationFormat>Екран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Природнича декада у гімназії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Природнича декада у гімназії</dc:title>
  <dc:creator>Sara Yasmeen (Wipro Technologies)</dc:creator>
  <cp:lastModifiedBy>Nata</cp:lastModifiedBy>
  <cp:revision>13</cp:revision>
  <dcterms:created xsi:type="dcterms:W3CDTF">2010-02-23T11:30:32Z</dcterms:created>
  <dcterms:modified xsi:type="dcterms:W3CDTF">2015-02-25T03:55:02Z</dcterms:modified>
</cp:coreProperties>
</file>